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9" r:id="rId5"/>
    <p:sldId id="260" r:id="rId6"/>
    <p:sldId id="257" r:id="rId7"/>
    <p:sldId id="258" r:id="rId8"/>
    <p:sldId id="264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397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61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224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3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03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65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7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92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91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71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F90F7-1767-4C9B-9B7B-B33565A38040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7A341-B719-4F42-B51F-14C273A27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3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a:rPr>
              <a:t>Magnetic and Gravity Mapping of the Seattle Area</a:t>
            </a:r>
            <a:endParaRPr lang="en-US" dirty="0"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n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chemeClr val="tx1"/>
                </a:solidFill>
              </a:rPr>
              <a:t>Steven Rizo</a:t>
            </a:r>
            <a:endParaRPr lang="en-US" dirty="0"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719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Steven\Documents\School\Potential Fields\Project\washington overlay with figure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6" r="31042"/>
          <a:stretch/>
        </p:blipFill>
        <p:spPr bwMode="auto">
          <a:xfrm>
            <a:off x="4297680" y="398144"/>
            <a:ext cx="4754880" cy="588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87" y="385952"/>
            <a:ext cx="4151313" cy="587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36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Magnetic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full magnetic dataset gridded by Blakely and colleagues was obtained and can be found at: http</a:t>
            </a:r>
            <a:r>
              <a:rPr lang="en-US" dirty="0"/>
              <a:t>://pubs.usgs.gov/of/1999/of99-514</a:t>
            </a:r>
            <a:r>
              <a:rPr lang="en-US" dirty="0" smtClean="0"/>
              <a:t>/</a:t>
            </a:r>
          </a:p>
          <a:p>
            <a:pPr marL="0" indent="0">
              <a:buNone/>
            </a:pPr>
            <a:r>
              <a:rPr lang="en-US" dirty="0" smtClean="0"/>
              <a:t>The data was converted into a </a:t>
            </a:r>
            <a:r>
              <a:rPr lang="fr-FR" dirty="0" smtClean="0"/>
              <a:t>WGS84 </a:t>
            </a:r>
            <a:r>
              <a:rPr lang="fr-FR" dirty="0"/>
              <a:t>latitude longitude </a:t>
            </a:r>
            <a:r>
              <a:rPr lang="fr-FR" dirty="0" err="1"/>
              <a:t>netCDF</a:t>
            </a:r>
            <a:r>
              <a:rPr lang="fr-FR" dirty="0"/>
              <a:t> </a:t>
            </a:r>
            <a:r>
              <a:rPr lang="fr-FR" dirty="0" err="1" smtClean="0"/>
              <a:t>grid</a:t>
            </a:r>
            <a:r>
              <a:rPr lang="fr-FR" dirty="0" smtClean="0"/>
              <a:t> file and </a:t>
            </a:r>
            <a:r>
              <a:rPr lang="fr-FR" dirty="0" err="1" smtClean="0"/>
              <a:t>plotted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dirty="0" err="1" smtClean="0"/>
              <a:t>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808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3050"/>
            <a:ext cx="3313113" cy="1162050"/>
          </a:xfrm>
        </p:spPr>
        <p:txBody>
          <a:bodyPr>
            <a:normAutofit fontScale="90000"/>
          </a:bodyPr>
          <a:lstStyle/>
          <a:p>
            <a:r>
              <a:rPr lang="en-US" sz="4400" b="0" dirty="0" smtClean="0"/>
              <a:t>Magnetic </a:t>
            </a:r>
            <a:br>
              <a:rPr lang="en-US" sz="4400" b="0" dirty="0" smtClean="0"/>
            </a:br>
            <a:r>
              <a:rPr lang="en-US" sz="4400" b="0" dirty="0" smtClean="0"/>
              <a:t>Map</a:t>
            </a:r>
            <a:endParaRPr lang="en-US" sz="4400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0"/>
            <a:ext cx="1905000" cy="4691063"/>
          </a:xfrm>
        </p:spPr>
        <p:txBody>
          <a:bodyPr>
            <a:normAutofit/>
          </a:bodyPr>
          <a:lstStyle/>
          <a:p>
            <a:r>
              <a:rPr lang="en-US" sz="1800" dirty="0" smtClean="0"/>
              <a:t>A curved ridge of magnetic anomaly in the Southwest corner </a:t>
            </a:r>
          </a:p>
          <a:p>
            <a:r>
              <a:rPr lang="en-US" sz="1800" dirty="0" smtClean="0"/>
              <a:t>E-W trending ridge of magnetic anomaly in the North</a:t>
            </a:r>
          </a:p>
          <a:p>
            <a:r>
              <a:rPr lang="en-US" sz="1800" dirty="0" smtClean="0"/>
              <a:t>Complex anomalies in the south that are probably near the surface</a:t>
            </a:r>
            <a:endParaRPr lang="en-US" sz="1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" t="465" r="2113" b="465"/>
          <a:stretch/>
        </p:blipFill>
        <p:spPr bwMode="auto">
          <a:xfrm>
            <a:off x="2362200" y="533400"/>
            <a:ext cx="6629400" cy="5901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408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Gravity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Gravity data was obtained from 47-49 degrees North to 121.5-123.5 degrees West using: http://irpsrvgis08.utep.edu/viewers/Flex/GravityMagnetic/GravityMagnetic_CyberShare/</a:t>
            </a:r>
          </a:p>
          <a:p>
            <a:pPr marL="0" indent="0">
              <a:buNone/>
            </a:pPr>
            <a:r>
              <a:rPr lang="en-US" dirty="0" smtClean="0"/>
              <a:t>The useful data columns were extracted and plotted using </a:t>
            </a:r>
            <a:r>
              <a:rPr lang="en-US" dirty="0" err="1" smtClean="0"/>
              <a:t>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029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5583"/>
            <a:ext cx="3008313" cy="1717017"/>
          </a:xfrm>
        </p:spPr>
        <p:txBody>
          <a:bodyPr>
            <a:noAutofit/>
          </a:bodyPr>
          <a:lstStyle/>
          <a:p>
            <a:r>
              <a:rPr lang="en-US" sz="4400" b="0" dirty="0" smtClean="0"/>
              <a:t>Gravity Map	</a:t>
            </a:r>
            <a:endParaRPr lang="en-US" sz="4400" b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The large data point gap in the Northwest is due to the lack of data across the US-Canada border. </a:t>
            </a:r>
          </a:p>
          <a:p>
            <a:r>
              <a:rPr lang="en-US" sz="1800" dirty="0" smtClean="0"/>
              <a:t>Two large gravity lows of around -125 </a:t>
            </a:r>
            <a:r>
              <a:rPr lang="en-US" sz="1800" dirty="0" err="1" smtClean="0"/>
              <a:t>mGal</a:t>
            </a:r>
            <a:r>
              <a:rPr lang="en-US" sz="1800" dirty="0" smtClean="0"/>
              <a:t> are in the center of the map</a:t>
            </a:r>
          </a:p>
          <a:p>
            <a:r>
              <a:rPr lang="en-US" sz="1800" dirty="0" smtClean="0"/>
              <a:t>A curved ridge and large area of gravity highs in the Southwest corner ranging from around 0 to 50 </a:t>
            </a:r>
            <a:r>
              <a:rPr lang="en-US" sz="1800" dirty="0" err="1" smtClean="0"/>
              <a:t>mGal</a:t>
            </a:r>
            <a:endParaRPr lang="en-US" sz="1800" dirty="0" smtClean="0"/>
          </a:p>
          <a:p>
            <a:r>
              <a:rPr lang="en-US" sz="1800" dirty="0" smtClean="0"/>
              <a:t>A smaller line of gravity high around -35 </a:t>
            </a:r>
            <a:r>
              <a:rPr lang="en-US" sz="1800" dirty="0" err="1" smtClean="0"/>
              <a:t>mGal</a:t>
            </a:r>
            <a:r>
              <a:rPr lang="en-US" sz="1800" dirty="0" smtClean="0"/>
              <a:t> in the North trending E-W</a:t>
            </a:r>
            <a:endParaRPr lang="en-US" sz="1800" dirty="0"/>
          </a:p>
        </p:txBody>
      </p:sp>
      <p:pic>
        <p:nvPicPr>
          <p:cNvPr id="1026" name="Picture 2" descr="C:\Users\Steven\Documents\School\Potential Fields\Project\grav_data_47_49_n121-5_n123-5.csv.parse.l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399" y="35583"/>
            <a:ext cx="4343401" cy="674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367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6096"/>
            <a:ext cx="8229600" cy="9204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Comparing Magnetic and Gravity Maps</a:t>
            </a:r>
            <a:endParaRPr lang="en-US" dirty="0"/>
          </a:p>
        </p:txBody>
      </p:sp>
      <p:pic>
        <p:nvPicPr>
          <p:cNvPr id="3074" name="Picture 2" descr="C:\Users\Steven\Documents\School\Potential Fields\Project\washington_gravity_overla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97763"/>
            <a:ext cx="4064000" cy="587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teven\Documents\School\Potential Fields\Project\washington_magnetic_overla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4152900" cy="587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5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teven\Documents\School\Potential Fields\Project\Washington Overlay with Figur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" r="31629"/>
          <a:stretch/>
        </p:blipFill>
        <p:spPr bwMode="auto">
          <a:xfrm>
            <a:off x="4343400" y="457200"/>
            <a:ext cx="4663440" cy="588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Steven\Documents\School\Potential Fields\Project\washington_gravity_overla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4" y="432816"/>
            <a:ext cx="4064000" cy="587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898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487363"/>
            <a:ext cx="4664075" cy="588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 descr="C:\Users\Steven\Documents\School\Potential Fields\Project\washington_magnetic_overla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" y="462979"/>
            <a:ext cx="4152900" cy="587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16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Steven\Documents\School\Potential Fields\Project\washington overlay with figure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0147"/>
          <a:stretch/>
        </p:blipFill>
        <p:spPr bwMode="auto">
          <a:xfrm>
            <a:off x="4267200" y="381190"/>
            <a:ext cx="4754880" cy="588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81000"/>
            <a:ext cx="4060825" cy="587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2684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188</Words>
  <Application>Microsoft Office PowerPoint</Application>
  <PresentationFormat>On-screen Show (4:3)</PresentationFormat>
  <Paragraphs>18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Magnetic and Gravity Mapping of the Seattle Area</vt:lpstr>
      <vt:lpstr>Magnetic Data</vt:lpstr>
      <vt:lpstr>Magnetic  Map</vt:lpstr>
      <vt:lpstr>Gravity Data</vt:lpstr>
      <vt:lpstr>Gravity Map </vt:lpstr>
      <vt:lpstr>Comparing Magnetic and Gravity Maps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Gravity and Magnetic Mapping of the Seattle Area</dc:title>
  <dc:creator>Steven Rizo</dc:creator>
  <cp:lastModifiedBy>Steven Rizo</cp:lastModifiedBy>
  <cp:revision>6</cp:revision>
  <dcterms:created xsi:type="dcterms:W3CDTF">2016-04-25T20:00:07Z</dcterms:created>
  <dcterms:modified xsi:type="dcterms:W3CDTF">2016-04-25T20:56:50Z</dcterms:modified>
</cp:coreProperties>
</file>

<file path=docProps/thumbnail.jpeg>
</file>